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72" r:id="rId5"/>
    <p:sldId id="271" r:id="rId6"/>
    <p:sldId id="259" r:id="rId7"/>
    <p:sldId id="260" r:id="rId8"/>
    <p:sldId id="273" r:id="rId9"/>
    <p:sldId id="266" r:id="rId10"/>
    <p:sldId id="265" r:id="rId11"/>
    <p:sldId id="270" r:id="rId12"/>
    <p:sldId id="261" r:id="rId13"/>
    <p:sldId id="269" r:id="rId14"/>
    <p:sldId id="262" r:id="rId15"/>
    <p:sldId id="263" r:id="rId16"/>
    <p:sldId id="26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55" autoAdjust="0"/>
    <p:restoredTop sz="94658" autoAdjust="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658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658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A217EFE9-962D-456D-8C3C-71AFE932D318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19"/>
            <a:ext cx="3037840" cy="464658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119"/>
            <a:ext cx="3037840" cy="464658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4402C7CB-323F-416C-B958-B4F958BF7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EE9E1D40-54D2-432B-9919-B6268F3F6D1E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4" tIns="46767" rIns="93534" bIns="467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534" tIns="46767" rIns="93534" bIns="467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C872E97C-8570-4180-9278-D9176C9C0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2E97C-8570-4180-9278-D9176C9C0D3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384002-CA89-454A-A62B-D135BB6389E2}" type="datetimeFigureOut">
              <a:rPr lang="en-US" smtClean="0"/>
              <a:pPr/>
              <a:t>10/6/2008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CA79E8A-C29D-46F2-A31B-70F9B91F2B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ceq.com/gis/index.html" TargetMode="External"/><Relationship Id="rId3" Type="http://schemas.openxmlformats.org/officeDocument/2006/relationships/hyperlink" Target="http://www.taad.org/contact_us.html" TargetMode="External"/><Relationship Id="rId7" Type="http://schemas.openxmlformats.org/officeDocument/2006/relationships/hyperlink" Target="http://www.usgs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sri.com/" TargetMode="External"/><Relationship Id="rId5" Type="http://schemas.openxmlformats.org/officeDocument/2006/relationships/hyperlink" Target="http://www.co.blanco.tx.us/ips/cms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hayscad.com/Appraisal/PublicAccess/default.aspx" TargetMode="External"/><Relationship Id="rId9" Type="http://schemas.openxmlformats.org/officeDocument/2006/relationships/hyperlink" Target="http://www.hillcountryallianc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a1262@txstate.edu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b1615@txstate.edu" TargetMode="External"/><Relationship Id="rId5" Type="http://schemas.openxmlformats.org/officeDocument/2006/relationships/hyperlink" Target="mailto:jr48864@txstate.edu" TargetMode="External"/><Relationship Id="rId4" Type="http://schemas.openxmlformats.org/officeDocument/2006/relationships/hyperlink" Target="mailto:sm1415@tx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of Hill Country Land Use:</a:t>
            </a:r>
          </a:p>
          <a:p>
            <a:r>
              <a:rPr lang="en-US" dirty="0" smtClean="0"/>
              <a:t>Records at the County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>
                <a:latin typeface="Papyrus" pitchFamily="66" charset="0"/>
              </a:rPr>
              <a:t>Loma Environmental Strategies</a:t>
            </a:r>
            <a:endParaRPr lang="en-US" dirty="0">
              <a:latin typeface="Papyrus" pitchFamily="66" charset="0"/>
            </a:endParaRPr>
          </a:p>
        </p:txBody>
      </p:sp>
      <p:pic>
        <p:nvPicPr>
          <p:cNvPr id="1026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267200"/>
            <a:ext cx="2901950" cy="2105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ysSu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40923" y="228600"/>
            <a:ext cx="5004954" cy="6477000"/>
          </a:xfrm>
        </p:spPr>
      </p:pic>
      <p:pic>
        <p:nvPicPr>
          <p:cNvPr id="3" name="Picture 2" descr="K:\Project_4427\4427 Logo_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ysSu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840923" y="228600"/>
            <a:ext cx="5004954" cy="6476999"/>
          </a:xfrm>
        </p:spPr>
      </p:pic>
      <p:pic>
        <p:nvPicPr>
          <p:cNvPr id="3" name="Picture 2" descr="K:\Project_4427\4427 Logo_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56388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Timetable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943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Budget</a:t>
            </a:r>
            <a:r>
              <a:rPr lang="en-US" dirty="0" smtClean="0"/>
              <a:t>: </a:t>
            </a:r>
            <a:r>
              <a:rPr lang="en-US" sz="2400" dirty="0" smtClean="0"/>
              <a:t>$26,170.00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4" y="1828800"/>
          <a:ext cx="7696195" cy="4318455"/>
        </p:xfrm>
        <a:graphic>
          <a:graphicData uri="http://schemas.openxmlformats.org/drawingml/2006/table">
            <a:tbl>
              <a:tblPr/>
              <a:tblGrid>
                <a:gridCol w="1666058"/>
                <a:gridCol w="658964"/>
                <a:gridCol w="596797"/>
                <a:gridCol w="596797"/>
                <a:gridCol w="596797"/>
                <a:gridCol w="596797"/>
                <a:gridCol w="596797"/>
                <a:gridCol w="596797"/>
                <a:gridCol w="596797"/>
                <a:gridCol w="596797"/>
                <a:gridCol w="596797"/>
              </a:tblGrid>
              <a:tr h="36289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1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2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4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5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6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7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8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Week 9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Week 10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Collection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September 24-October 29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Pre-Processing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October 13- November 7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Analysis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October 17- November 19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Interpretation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</a:tr>
              <a:tr h="36289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November 17 December 3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86" marR="7386" marT="73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6D0A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81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Resources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5029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Kotch</a:t>
            </a:r>
            <a:r>
              <a:rPr lang="en-US" dirty="0" smtClean="0"/>
              <a:t>, Doris.  Texas Association of Appraisal Districts. [Online]. September 20, 2008.</a:t>
            </a:r>
          </a:p>
          <a:p>
            <a:pPr>
              <a:buNone/>
            </a:pPr>
            <a:r>
              <a:rPr lang="en-US" u="sng" dirty="0" smtClean="0">
                <a:hlinkClick r:id="rId3"/>
              </a:rPr>
              <a:t>http://www.taad.org/contact_us.html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Valle, David. Hays Central Appraisal District. [Online]. September 24, 2008.</a:t>
            </a:r>
          </a:p>
          <a:p>
            <a:pPr>
              <a:buNone/>
            </a:pPr>
            <a:r>
              <a:rPr lang="en-US" u="sng" dirty="0" smtClean="0">
                <a:hlinkClick r:id="rId4"/>
              </a:rPr>
              <a:t>http://www.hayscad.com/Appraisal/PublicAccess/default.aspx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Texas Association of Counties. Welcome to Blanco County. [Online]. September 24, 2008.</a:t>
            </a:r>
          </a:p>
          <a:p>
            <a:pPr>
              <a:buNone/>
            </a:pPr>
            <a:r>
              <a:rPr lang="en-US" u="sng" dirty="0" smtClean="0">
                <a:hlinkClick r:id="rId5"/>
              </a:rPr>
              <a:t>http://www.co.blanco.tx.us/ips/cms/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ESRI. GIS and Mapping Software. [Online]. September 29, 2008.</a:t>
            </a:r>
          </a:p>
          <a:p>
            <a:pPr>
              <a:buNone/>
            </a:pPr>
            <a:r>
              <a:rPr lang="en-US" u="sng" dirty="0" smtClean="0">
                <a:hlinkClick r:id="rId6"/>
              </a:rPr>
              <a:t>http://www.esri.com/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USGS.  USGS: Science of Changing the World. [Online]. September 17, 2008.</a:t>
            </a:r>
          </a:p>
          <a:p>
            <a:pPr>
              <a:buNone/>
            </a:pPr>
            <a:r>
              <a:rPr lang="en-US" u="sng" dirty="0" smtClean="0">
                <a:hlinkClick r:id="rId7"/>
              </a:rPr>
              <a:t> http://www.usgs.gov/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Texas Commission of Environmental Quality. Geographic Information Systems. [Online]. </a:t>
            </a:r>
          </a:p>
          <a:p>
            <a:pPr>
              <a:buNone/>
            </a:pPr>
            <a:r>
              <a:rPr lang="en-US" dirty="0" smtClean="0"/>
              <a:t>September 29, 2008. </a:t>
            </a:r>
            <a:r>
              <a:rPr lang="en-US" u="sng" dirty="0" smtClean="0">
                <a:hlinkClick r:id="rId8"/>
              </a:rPr>
              <a:t>http://www.tceq.com/gis/index.html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Hill Country Alliance.  Education, Conservation, Preservation. [Online]. October 1, 2008</a:t>
            </a:r>
          </a:p>
          <a:p>
            <a:pPr>
              <a:buNone/>
            </a:pPr>
            <a:r>
              <a:rPr lang="en-US" dirty="0" smtClean="0">
                <a:hlinkClick r:id="rId9"/>
              </a:rPr>
              <a:t>http://www.hillcountryalliance.org/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463717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Final Deliverables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30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(2) Reports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(2) CD’s</a:t>
            </a:r>
          </a:p>
          <a:p>
            <a:pPr lvl="1"/>
            <a:r>
              <a:rPr lang="en-US" dirty="0" smtClean="0"/>
              <a:t>All data</a:t>
            </a:r>
          </a:p>
          <a:p>
            <a:pPr lvl="1"/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Proposal, Progress, Final Reports</a:t>
            </a:r>
          </a:p>
          <a:p>
            <a:pPr lvl="1"/>
            <a:r>
              <a:rPr lang="en-US" dirty="0" smtClean="0"/>
              <a:t>Poster</a:t>
            </a:r>
          </a:p>
          <a:p>
            <a:pPr lvl="1"/>
            <a:r>
              <a:rPr lang="en-US" dirty="0" smtClean="0"/>
              <a:t>PowerPoint presentations</a:t>
            </a:r>
          </a:p>
          <a:p>
            <a:r>
              <a:rPr lang="en-US" dirty="0" smtClean="0"/>
              <a:t>Website</a:t>
            </a:r>
            <a:endParaRPr lang="en-US" dirty="0"/>
          </a:p>
        </p:txBody>
      </p:sp>
      <p:pic>
        <p:nvPicPr>
          <p:cNvPr id="5" name="Picture 2" descr="K:\Project_4427\4427 Logo_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048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Conclusion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572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of Data Collection</a:t>
            </a:r>
          </a:p>
          <a:p>
            <a:r>
              <a:rPr lang="en-US" dirty="0" smtClean="0"/>
              <a:t>Pilot Test</a:t>
            </a:r>
          </a:p>
          <a:p>
            <a:r>
              <a:rPr lang="en-US" dirty="0" smtClean="0"/>
              <a:t>Budget and Timetable</a:t>
            </a:r>
          </a:p>
          <a:p>
            <a:r>
              <a:rPr lang="en-US" dirty="0" smtClean="0"/>
              <a:t>Final Deliverables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Participation</a:t>
            </a:r>
          </a:p>
        </p:txBody>
      </p:sp>
      <p:pic>
        <p:nvPicPr>
          <p:cNvPr id="7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Contacts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7696200" cy="46482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Jason </a:t>
            </a:r>
            <a:r>
              <a:rPr lang="en-US" sz="2000" dirty="0" err="1" smtClean="0">
                <a:latin typeface="Papyrus" pitchFamily="66" charset="0"/>
              </a:rPr>
              <a:t>Arbogast</a:t>
            </a:r>
            <a:r>
              <a:rPr lang="en-US" sz="2000" dirty="0" smtClean="0">
                <a:latin typeface="Papyrus" pitchFamily="66" charset="0"/>
              </a:rPr>
              <a:t> – Manager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(512) 618-7951   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  <a:hlinkClick r:id="rId3"/>
              </a:rPr>
              <a:t>ja1262@txstate.edu</a:t>
            </a:r>
            <a:r>
              <a:rPr lang="en-US" sz="2000" dirty="0" smtClean="0">
                <a:latin typeface="Papyrus" pitchFamily="66" charset="0"/>
              </a:rPr>
              <a:t> </a:t>
            </a:r>
          </a:p>
          <a:p>
            <a:pPr>
              <a:buNone/>
            </a:pPr>
            <a:endParaRPr lang="en-US" sz="2200" dirty="0" smtClean="0"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1981200"/>
            <a:ext cx="502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Stanislaw </a:t>
            </a:r>
            <a:r>
              <a:rPr lang="en-US" sz="2000" dirty="0" err="1" smtClean="0">
                <a:latin typeface="Papyrus" pitchFamily="66" charset="0"/>
              </a:rPr>
              <a:t>Moszynski</a:t>
            </a:r>
            <a:r>
              <a:rPr lang="en-US" sz="2000" dirty="0" smtClean="0">
                <a:latin typeface="Papyrus" pitchFamily="66" charset="0"/>
              </a:rPr>
              <a:t> – Assistant Manager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(512) 608-3111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  <a:hlinkClick r:id="rId4"/>
              </a:rPr>
              <a:t>sm1415@txstate.edu</a:t>
            </a:r>
            <a:r>
              <a:rPr lang="en-US" sz="2000" dirty="0" smtClean="0">
                <a:latin typeface="Papyrus" pitchFamily="66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Papyrus" pitchFamily="66" charset="0"/>
            </a:endParaRPr>
          </a:p>
          <a:p>
            <a:pPr>
              <a:buNone/>
            </a:pPr>
            <a:endParaRPr lang="en-US" dirty="0" smtClean="0">
              <a:latin typeface="Papyrus" pitchFamily="66" charset="0"/>
            </a:endParaRPr>
          </a:p>
          <a:p>
            <a:pPr>
              <a:buNone/>
            </a:pPr>
            <a:endParaRPr lang="en-US" dirty="0" smtClean="0">
              <a:latin typeface="Papyrus" pitchFamily="66" charset="0"/>
            </a:endParaRPr>
          </a:p>
          <a:p>
            <a:pPr>
              <a:buNone/>
            </a:pPr>
            <a:endParaRPr lang="en-US" dirty="0" smtClean="0">
              <a:latin typeface="Papyrus" pitchFamily="66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114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Chris Robertson – Analyst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(512) 296-0100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  <a:hlinkClick r:id="rId5"/>
              </a:rPr>
              <a:t>jr48864@txstate.edu</a:t>
            </a:r>
            <a:r>
              <a:rPr lang="en-US" sz="2000" dirty="0" smtClean="0">
                <a:latin typeface="Papyrus" pitchFamily="66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Papyrus" pitchFamily="66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114800"/>
            <a:ext cx="510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Joseph G. Butler – Data Management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</a:rPr>
              <a:t>(512) 554-1948</a:t>
            </a:r>
          </a:p>
          <a:p>
            <a:pPr>
              <a:buNone/>
            </a:pPr>
            <a:r>
              <a:rPr lang="en-US" sz="2000" dirty="0" smtClean="0">
                <a:latin typeface="Papyrus" pitchFamily="66" charset="0"/>
                <a:hlinkClick r:id="rId6"/>
              </a:rPr>
              <a:t>jb1615@txstate.edu</a:t>
            </a:r>
            <a:r>
              <a:rPr lang="en-US" sz="2000" dirty="0" smtClean="0">
                <a:latin typeface="Papyrus" pitchFamily="66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2" descr="K:\Project_4427\4427 Logo_i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Agenda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09800"/>
            <a:ext cx="7772400" cy="4572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Analysis of Data Collection</a:t>
            </a:r>
          </a:p>
          <a:p>
            <a:r>
              <a:rPr lang="en-US" dirty="0" smtClean="0"/>
              <a:t>Pilot Test</a:t>
            </a:r>
          </a:p>
          <a:p>
            <a:r>
              <a:rPr lang="en-US" dirty="0" smtClean="0"/>
              <a:t>Budget &amp; Timetable</a:t>
            </a:r>
          </a:p>
          <a:p>
            <a:r>
              <a:rPr lang="en-US" dirty="0" smtClean="0"/>
              <a:t>Final Deliverables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Participation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33528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K:\Project_4427\4427 Logo_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Introduction &amp; Scope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800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500" b="1" u="sng" dirty="0" smtClean="0"/>
              <a:t>Scope</a:t>
            </a:r>
            <a:r>
              <a:rPr lang="en-US" sz="4500" b="1" dirty="0" smtClean="0"/>
              <a:t>:</a:t>
            </a:r>
            <a:r>
              <a:rPr lang="en-US" sz="3200" dirty="0" smtClean="0"/>
              <a:t> </a:t>
            </a:r>
          </a:p>
          <a:p>
            <a:r>
              <a:rPr lang="en-US" sz="4400" dirty="0" smtClean="0"/>
              <a:t>The extent of our project is to provide Hill Country Alliance with maps showing land use change over 20 years. </a:t>
            </a:r>
          </a:p>
          <a:p>
            <a:r>
              <a:rPr lang="en-US" sz="4400" dirty="0" smtClean="0"/>
              <a:t>Format method to project the impact of future development on the Texas Hill Country </a:t>
            </a:r>
          </a:p>
          <a:p>
            <a:r>
              <a:rPr lang="en-US" sz="4400" dirty="0" smtClean="0"/>
              <a:t>Provide recommendations to standardize county data in order to update the information on a regular basis. </a:t>
            </a:r>
          </a:p>
          <a:p>
            <a:endParaRPr lang="en-US" sz="3200" dirty="0" smtClean="0"/>
          </a:p>
          <a:p>
            <a:pPr>
              <a:buNone/>
            </a:pPr>
            <a:r>
              <a:rPr lang="en-US" sz="4500" b="1" u="sng" dirty="0" smtClean="0"/>
              <a:t>Issue(s)</a:t>
            </a:r>
          </a:p>
          <a:p>
            <a:r>
              <a:rPr lang="en-US" sz="4400" dirty="0" smtClean="0"/>
              <a:t>Texas counties do not regulate zoning or monitor land use</a:t>
            </a:r>
          </a:p>
          <a:p>
            <a:r>
              <a:rPr lang="en-US" sz="4400" dirty="0" smtClean="0"/>
              <a:t>No digital archive of previous land use</a:t>
            </a:r>
          </a:p>
          <a:p>
            <a:pPr lvl="2"/>
            <a:r>
              <a:rPr lang="en-US" sz="4400" dirty="0" smtClean="0"/>
              <a:t>Problems evaluating land use change </a:t>
            </a:r>
          </a:p>
          <a:p>
            <a:endParaRPr lang="en-US" sz="3200" dirty="0" smtClean="0"/>
          </a:p>
          <a:p>
            <a:pPr>
              <a:buNone/>
            </a:pPr>
            <a:endParaRPr lang="en-US" sz="31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  <p:pic>
        <p:nvPicPr>
          <p:cNvPr id="5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4864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:\Project_4427\HillCountry_i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</p:spPr>
      </p:pic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286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Hill Country Alliance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381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Papyrus" pitchFamily="66" charset="0"/>
              </a:rPr>
              <a:t>Analysis of Land Use Records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0574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Evaluation of land use records in the Texas Hill Country</a:t>
            </a:r>
          </a:p>
          <a:p>
            <a:r>
              <a:rPr lang="en-US" sz="2800" dirty="0" smtClean="0"/>
              <a:t>Identification of Sources</a:t>
            </a:r>
          </a:p>
          <a:p>
            <a:r>
              <a:rPr lang="en-US" sz="2800" dirty="0" smtClean="0"/>
              <a:t>Create report detailing each county’s methods</a:t>
            </a:r>
          </a:p>
          <a:p>
            <a:r>
              <a:rPr lang="en-US" sz="2800" dirty="0" smtClean="0"/>
              <a:t>Make recommendation for a standard procedure</a:t>
            </a:r>
          </a:p>
          <a:p>
            <a:r>
              <a:rPr lang="en-US" sz="2800" dirty="0" smtClean="0"/>
              <a:t>Recommend a central clearing house to disseminate GIS Data</a:t>
            </a:r>
          </a:p>
          <a:p>
            <a:pPr lvl="1">
              <a:buNone/>
            </a:pPr>
            <a:endParaRPr lang="en-US" sz="2800" dirty="0"/>
          </a:p>
        </p:txBody>
      </p:sp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Pilot Test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5052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Locational</a:t>
            </a:r>
            <a:r>
              <a:rPr lang="en-US" dirty="0" smtClean="0"/>
              <a:t> Analysis of Subdivisions in Hays and Blanco counties</a:t>
            </a:r>
          </a:p>
          <a:p>
            <a:pPr lvl="1"/>
            <a:r>
              <a:rPr lang="en-US" dirty="0" smtClean="0"/>
              <a:t>Rapid Growth in the past twenty years</a:t>
            </a:r>
          </a:p>
          <a:p>
            <a:pPr lvl="1"/>
            <a:r>
              <a:rPr lang="en-US" dirty="0" smtClean="0"/>
              <a:t>Proximity to Austin and San Antonio</a:t>
            </a:r>
          </a:p>
          <a:p>
            <a:pPr lvl="1"/>
            <a:r>
              <a:rPr lang="en-US" dirty="0" smtClean="0"/>
              <a:t>Hill Country life style</a:t>
            </a:r>
          </a:p>
          <a:p>
            <a:pPr lvl="1"/>
            <a:r>
              <a:rPr lang="en-US" dirty="0" smtClean="0"/>
              <a:t>Threats to the aesthetic appeal of the region</a:t>
            </a:r>
          </a:p>
          <a:p>
            <a:pPr lvl="3"/>
            <a:r>
              <a:rPr lang="en-US" dirty="0" smtClean="0"/>
              <a:t>Impacts on natural resources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56388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Papyrus" pitchFamily="66" charset="0"/>
              </a:rPr>
              <a:t>Pilot Test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Official Public Records and County Appraisal District information</a:t>
            </a:r>
          </a:p>
          <a:p>
            <a:pPr lvl="1"/>
            <a:r>
              <a:rPr lang="en-US" dirty="0" smtClean="0"/>
              <a:t>Data and files provide by the Hill Country Alliance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Record research</a:t>
            </a:r>
          </a:p>
          <a:p>
            <a:pPr lvl="1"/>
            <a:r>
              <a:rPr lang="en-US" dirty="0" smtClean="0"/>
              <a:t>Analysis of landscape change</a:t>
            </a:r>
          </a:p>
          <a:p>
            <a:pPr lvl="1"/>
            <a:r>
              <a:rPr lang="en-US" dirty="0" smtClean="0"/>
              <a:t>Creation of Data Dictionary for subdivisions</a:t>
            </a:r>
          </a:p>
          <a:p>
            <a:pPr lvl="3"/>
            <a:r>
              <a:rPr lang="en-US" dirty="0" smtClean="0"/>
              <a:t>Subdivision name</a:t>
            </a:r>
          </a:p>
          <a:p>
            <a:pPr lvl="3"/>
            <a:r>
              <a:rPr lang="en-US" dirty="0" smtClean="0"/>
              <a:t>County ID number</a:t>
            </a:r>
          </a:p>
          <a:p>
            <a:pPr lvl="3"/>
            <a:r>
              <a:rPr lang="en-US" dirty="0" smtClean="0"/>
              <a:t>Date platted</a:t>
            </a:r>
          </a:p>
          <a:p>
            <a:pPr lvl="3"/>
            <a:r>
              <a:rPr lang="en-US" dirty="0" smtClean="0"/>
              <a:t>Date constructed</a:t>
            </a:r>
          </a:p>
          <a:p>
            <a:pPr lvl="3"/>
            <a:r>
              <a:rPr lang="en-US" dirty="0" smtClean="0"/>
              <a:t>Acreage</a:t>
            </a:r>
          </a:p>
          <a:p>
            <a:pPr lvl="3"/>
            <a:r>
              <a:rPr lang="en-US" dirty="0" smtClean="0"/>
              <a:t>Number of lots</a:t>
            </a:r>
          </a:p>
          <a:p>
            <a:endParaRPr lang="en-US" dirty="0"/>
          </a:p>
        </p:txBody>
      </p:sp>
      <p:pic>
        <p:nvPicPr>
          <p:cNvPr id="4" name="Picture 2" descr="K:\Project_4427\4427 Logo_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715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itchFamily="66" charset="0"/>
              </a:rPr>
              <a:t>Attribute Tables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1752600" y="2438400"/>
            <a:ext cx="70104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K:\Project_4427\4427 Logo_i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381000"/>
            <a:ext cx="1155408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270</TotalTime>
  <Words>401</Words>
  <Application>Microsoft Office PowerPoint</Application>
  <PresentationFormat>On-screen Show (4:3)</PresentationFormat>
  <Paragraphs>183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Loma Environmental Strategies</vt:lpstr>
      <vt:lpstr>Agenda</vt:lpstr>
      <vt:lpstr>Introduction &amp; Scope</vt:lpstr>
      <vt:lpstr>Slide 4</vt:lpstr>
      <vt:lpstr>Hill Country Alliance</vt:lpstr>
      <vt:lpstr>Analysis of Land Use Records</vt:lpstr>
      <vt:lpstr>Pilot Test</vt:lpstr>
      <vt:lpstr>Pilot Test</vt:lpstr>
      <vt:lpstr>Attribute Tables</vt:lpstr>
      <vt:lpstr>Slide 10</vt:lpstr>
      <vt:lpstr>Slide 11</vt:lpstr>
      <vt:lpstr>Timetable</vt:lpstr>
      <vt:lpstr>Resources </vt:lpstr>
      <vt:lpstr>Final Deliverables</vt:lpstr>
      <vt:lpstr>Conclusion</vt:lpstr>
      <vt:lpstr>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58</cp:revision>
  <dcterms:created xsi:type="dcterms:W3CDTF">2008-09-29T16:44:12Z</dcterms:created>
  <dcterms:modified xsi:type="dcterms:W3CDTF">2008-10-06T13:54:31Z</dcterms:modified>
</cp:coreProperties>
</file>